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601200" cy="25199975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752" y="-9714"/>
      </p:cViewPr>
      <p:guideLst>
        <p:guide orient="horz" pos="7937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4124164"/>
            <a:ext cx="8161020" cy="8773325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13235822"/>
            <a:ext cx="7200900" cy="6084159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96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29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1341665"/>
            <a:ext cx="2070259" cy="2135581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1341665"/>
            <a:ext cx="6090761" cy="2135581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77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954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6282501"/>
            <a:ext cx="8281035" cy="10482488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16864157"/>
            <a:ext cx="8281035" cy="5512493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998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6708326"/>
            <a:ext cx="4080510" cy="1598915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6708326"/>
            <a:ext cx="4080510" cy="1598915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483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1341671"/>
            <a:ext cx="8281035" cy="487083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6177496"/>
            <a:ext cx="4061757" cy="3027495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9204991"/>
            <a:ext cx="4061757" cy="1353915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6177496"/>
            <a:ext cx="4081761" cy="3027495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9204991"/>
            <a:ext cx="4081761" cy="1353915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29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192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5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1679998"/>
            <a:ext cx="3096637" cy="5879994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3628335"/>
            <a:ext cx="4860608" cy="17908316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7559993"/>
            <a:ext cx="3096637" cy="14005821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013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1679998"/>
            <a:ext cx="3096637" cy="5879994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3628335"/>
            <a:ext cx="4860608" cy="17908316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7559993"/>
            <a:ext cx="3096637" cy="14005821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6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1341671"/>
            <a:ext cx="8281035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6708326"/>
            <a:ext cx="8281035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23356649"/>
            <a:ext cx="2160270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A5BE-EC46-433F-906C-8C2B3C37951A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23356649"/>
            <a:ext cx="3240405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23356649"/>
            <a:ext cx="2160270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5C40-D8DF-4A60-AB71-2E2686AED1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872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emf"/><Relationship Id="rId7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isu82@golfclubq.com" TargetMode="Externa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l="10666" t="6348"/>
          <a:stretch/>
        </p:blipFill>
        <p:spPr>
          <a:xfrm>
            <a:off x="-27215" y="-809625"/>
            <a:ext cx="9601200" cy="2527215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24" y="7366859"/>
            <a:ext cx="9254359" cy="1595487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5503" y="5963601"/>
            <a:ext cx="3375793" cy="168789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243504" y="7729462"/>
            <a:ext cx="7114190" cy="3186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/>
              <a:t>골프장소개</a:t>
            </a: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ko-KR" altLang="en-US" dirty="0"/>
              <a:t>- 골프장 위치: 경기도 안성시 </a:t>
            </a:r>
            <a:r>
              <a:rPr lang="ko-KR" altLang="en-US" dirty="0" err="1"/>
              <a:t>죽산면</a:t>
            </a:r>
            <a:r>
              <a:rPr lang="ko-KR" altLang="en-US" dirty="0"/>
              <a:t> 장계길 20-229 (</a:t>
            </a:r>
            <a:r>
              <a:rPr lang="ko-KR" altLang="en-US" dirty="0" err="1"/>
              <a:t>일죽</a:t>
            </a:r>
            <a:r>
              <a:rPr lang="ko-KR" altLang="en-US" dirty="0"/>
              <a:t> IC 7분거리)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골프장 규모: </a:t>
            </a:r>
            <a:r>
              <a:rPr lang="ko-KR" altLang="en-US" dirty="0" err="1"/>
              <a:t>퍼블릭</a:t>
            </a:r>
            <a:r>
              <a:rPr lang="ko-KR" altLang="en-US" dirty="0"/>
              <a:t> 18홀 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운 영  방 식: 2부제 (3부 </a:t>
            </a:r>
            <a:r>
              <a:rPr lang="ko-KR" altLang="en-US" dirty="0" err="1"/>
              <a:t>셀프라운드</a:t>
            </a:r>
            <a:r>
              <a:rPr lang="ko-KR" altLang="en-US" dirty="0"/>
              <a:t> 및 </a:t>
            </a:r>
            <a:r>
              <a:rPr lang="ko-KR" altLang="en-US" dirty="0" err="1"/>
              <a:t>드라이빙캐디</a:t>
            </a:r>
            <a:r>
              <a:rPr lang="ko-KR" altLang="en-US" dirty="0"/>
              <a:t> 운영)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골 </a:t>
            </a:r>
            <a:r>
              <a:rPr lang="ko-KR" altLang="en-US" dirty="0" err="1"/>
              <a:t>프</a:t>
            </a:r>
            <a:r>
              <a:rPr lang="ko-KR" altLang="en-US" dirty="0"/>
              <a:t>  카 트: </a:t>
            </a:r>
            <a:r>
              <a:rPr lang="ko-KR" altLang="en-US" dirty="0" err="1"/>
              <a:t>야마하</a:t>
            </a:r>
            <a:r>
              <a:rPr lang="ko-KR" altLang="en-US" dirty="0"/>
              <a:t> 5인승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- </a:t>
            </a:r>
            <a:r>
              <a:rPr lang="ko-KR" altLang="en-US" dirty="0"/>
              <a:t>캐    디    피: 1</a:t>
            </a:r>
            <a:r>
              <a:rPr lang="en-US" altLang="ko-KR" dirty="0"/>
              <a:t>5</a:t>
            </a:r>
            <a:r>
              <a:rPr lang="ko-KR" altLang="en-US" dirty="0"/>
              <a:t>만원 현장지급 </a:t>
            </a:r>
            <a:r>
              <a:rPr lang="en-US" altLang="ko-KR" dirty="0"/>
              <a:t>(</a:t>
            </a:r>
            <a:r>
              <a:rPr lang="ko-KR" altLang="en-US" dirty="0"/>
              <a:t>현재</a:t>
            </a:r>
            <a:r>
              <a:rPr lang="en-US" altLang="ko-KR" dirty="0"/>
              <a:t>13</a:t>
            </a:r>
            <a:r>
              <a:rPr lang="ko-KR" altLang="en-US" dirty="0"/>
              <a:t>만 </a:t>
            </a:r>
            <a:r>
              <a:rPr lang="en-US" altLang="ko-KR" dirty="0"/>
              <a:t>6/1</a:t>
            </a:r>
            <a:r>
              <a:rPr lang="ko-KR" altLang="en-US" dirty="0"/>
              <a:t>부터 </a:t>
            </a:r>
            <a:r>
              <a:rPr lang="en-US" altLang="ko-KR" dirty="0"/>
              <a:t>15</a:t>
            </a:r>
            <a:r>
              <a:rPr lang="ko-KR" altLang="en-US" dirty="0"/>
              <a:t>만</a:t>
            </a:r>
            <a:r>
              <a:rPr lang="en-US" altLang="ko-KR" dirty="0"/>
              <a:t>)</a:t>
            </a:r>
            <a:r>
              <a:rPr lang="ko-KR" altLang="en-US" dirty="0"/>
              <a:t>                                                            </a:t>
            </a:r>
            <a:r>
              <a:rPr lang="ko-KR" altLang="en-US" dirty="0">
                <a:solidFill>
                  <a:schemeClr val="bg1"/>
                </a:solidFill>
              </a:rPr>
              <a:t>( </a:t>
            </a:r>
            <a:r>
              <a:rPr lang="ko-KR" altLang="en-US" dirty="0"/>
              <a:t>                     </a:t>
            </a:r>
            <a:r>
              <a:rPr lang="en-US" altLang="ko-KR" dirty="0"/>
              <a:t>(</a:t>
            </a:r>
            <a:r>
              <a:rPr lang="ko-KR" altLang="en-US" dirty="0"/>
              <a:t>1홀~3홀  </a:t>
            </a:r>
            <a:r>
              <a:rPr lang="en-US" altLang="ko-KR" dirty="0"/>
              <a:t>5</a:t>
            </a:r>
            <a:r>
              <a:rPr lang="ko-KR" altLang="en-US" dirty="0"/>
              <a:t>만원 / 4홀이상  </a:t>
            </a:r>
            <a:r>
              <a:rPr lang="en-US" altLang="ko-KR" dirty="0"/>
              <a:t>9</a:t>
            </a:r>
            <a:r>
              <a:rPr lang="ko-KR" altLang="en-US" dirty="0"/>
              <a:t>만원  / 9홀이상 1</a:t>
            </a:r>
            <a:r>
              <a:rPr lang="en-US" altLang="ko-KR" dirty="0"/>
              <a:t>5</a:t>
            </a:r>
            <a:r>
              <a:rPr lang="ko-KR" altLang="en-US" dirty="0"/>
              <a:t>만원)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523236" y="341116"/>
            <a:ext cx="6575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ko-KR" altLang="en-US" dirty="0"/>
              <a:t>CADDY INFORMATION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6849" y="1047288"/>
            <a:ext cx="4747501" cy="11025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7214" y="4636096"/>
            <a:ext cx="9573986" cy="1293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/>
              <a:t>세계적인 거장 </a:t>
            </a:r>
            <a:r>
              <a:rPr lang="ko-KR" altLang="en-US" dirty="0" err="1"/>
              <a:t>게리플레이어가</a:t>
            </a:r>
            <a:r>
              <a:rPr lang="ko-KR" altLang="en-US" dirty="0"/>
              <a:t> 설계한 대한민국 </a:t>
            </a:r>
            <a:r>
              <a:rPr lang="ko-KR" altLang="en-US" dirty="0" err="1"/>
              <a:t>첫번째</a:t>
            </a:r>
            <a:r>
              <a:rPr lang="ko-KR" altLang="en-US" dirty="0"/>
              <a:t> 골프장입니다.</a:t>
            </a:r>
          </a:p>
          <a:p>
            <a:pPr algn="ctr">
              <a:lnSpc>
                <a:spcPct val="150000"/>
              </a:lnSpc>
            </a:pPr>
            <a:r>
              <a:rPr lang="ko-KR" altLang="en-US" dirty="0" err="1"/>
              <a:t>일죽</a:t>
            </a:r>
            <a:r>
              <a:rPr lang="ko-KR" altLang="en-US" dirty="0"/>
              <a:t>IC에서 7분거리에 위치하고 있으며, 평균연령 30대로 젊고 능동적인 골프장에서</a:t>
            </a:r>
          </a:p>
          <a:p>
            <a:pPr algn="ctr">
              <a:lnSpc>
                <a:spcPct val="150000"/>
              </a:lnSpc>
            </a:pPr>
            <a:r>
              <a:rPr lang="ko-KR" altLang="en-US" dirty="0"/>
              <a:t>열정적인 </a:t>
            </a:r>
            <a:r>
              <a:rPr lang="ko-KR" altLang="en-US" dirty="0" err="1"/>
              <a:t>경기팀</a:t>
            </a:r>
            <a:r>
              <a:rPr lang="ko-KR" altLang="en-US" dirty="0"/>
              <a:t> 가족을 모집 합니다.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7215" y="3239844"/>
            <a:ext cx="957398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400" b="1" dirty="0"/>
              <a:t>하우스</a:t>
            </a:r>
            <a:r>
              <a:rPr lang="en-US" altLang="ko-KR" sz="3400" b="1" dirty="0"/>
              <a:t>(</a:t>
            </a:r>
            <a:r>
              <a:rPr lang="ko-KR" altLang="en-US" sz="3400" b="1" dirty="0"/>
              <a:t>커플가능</a:t>
            </a:r>
            <a:r>
              <a:rPr lang="en-US" altLang="ko-KR" sz="3400" b="1" dirty="0"/>
              <a:t>) / </a:t>
            </a:r>
            <a:r>
              <a:rPr lang="ko-KR" altLang="en-US" sz="3400" b="1" dirty="0" err="1"/>
              <a:t>주중반</a:t>
            </a:r>
            <a:r>
              <a:rPr lang="ko-KR" altLang="en-US" sz="3400" b="1" dirty="0"/>
              <a:t> </a:t>
            </a:r>
            <a:r>
              <a:rPr lang="en-US" altLang="ko-KR" sz="3400" b="1" dirty="0"/>
              <a:t>/ </a:t>
            </a:r>
            <a:r>
              <a:rPr lang="ko-KR" altLang="en-US" sz="3400" b="1" dirty="0" err="1"/>
              <a:t>주말반</a:t>
            </a:r>
            <a:r>
              <a:rPr lang="ko-KR" altLang="en-US" sz="3400" b="1" dirty="0"/>
              <a:t> 모집</a:t>
            </a:r>
            <a:endParaRPr lang="en-US" altLang="ko-KR" sz="3400" b="1" dirty="0"/>
          </a:p>
          <a:p>
            <a:pPr algn="ctr"/>
            <a:endParaRPr lang="ko-KR" altLang="en-US" sz="3200" dirty="0"/>
          </a:p>
        </p:txBody>
      </p:sp>
      <p:sp>
        <p:nvSpPr>
          <p:cNvPr id="15" name="직사각형 14"/>
          <p:cNvSpPr/>
          <p:nvPr/>
        </p:nvSpPr>
        <p:spPr>
          <a:xfrm>
            <a:off x="3149291" y="2242213"/>
            <a:ext cx="3323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 err="1"/>
              <a:t>골프클럽큐레저산업</a:t>
            </a:r>
            <a:r>
              <a:rPr lang="ko-KR" altLang="en-US" sz="2400" dirty="0"/>
              <a:t>(주)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243504" y="11053449"/>
            <a:ext cx="5229414" cy="4017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/>
              <a:t>모집내용</a:t>
            </a: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en-US" altLang="ko-KR" dirty="0"/>
              <a:t>- </a:t>
            </a:r>
            <a:r>
              <a:rPr lang="ko-KR" altLang="en-US" dirty="0"/>
              <a:t>모집인원</a:t>
            </a:r>
            <a:r>
              <a:rPr lang="en-US" altLang="ko-KR" dirty="0"/>
              <a:t>: </a:t>
            </a:r>
            <a:r>
              <a:rPr lang="ko-KR" altLang="en-US" dirty="0"/>
              <a:t>경력 하우스 </a:t>
            </a:r>
            <a:r>
              <a:rPr lang="ko-KR" altLang="en-US" dirty="0" err="1"/>
              <a:t>약간명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                       </a:t>
            </a:r>
            <a:r>
              <a:rPr lang="ko-KR" altLang="en-US" dirty="0" err="1"/>
              <a:t>주말반</a:t>
            </a:r>
            <a:r>
              <a:rPr lang="ko-KR" altLang="en-US" dirty="0"/>
              <a:t> </a:t>
            </a:r>
            <a:r>
              <a:rPr lang="ko-KR" altLang="en-US" dirty="0" err="1"/>
              <a:t>약간명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- 구비 서류: 이력서 및 자소서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접수 방법: </a:t>
            </a:r>
            <a:r>
              <a:rPr lang="ko-KR" altLang="en-US" dirty="0" err="1"/>
              <a:t>이메일</a:t>
            </a:r>
            <a:r>
              <a:rPr lang="ko-KR" alt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   (</a:t>
            </a:r>
            <a:r>
              <a:rPr lang="ko-KR" altLang="en-US" dirty="0">
                <a:hlinkClick r:id="rId6"/>
              </a:rPr>
              <a:t>chisu82@golfclubq.com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chuka23@golfclubq.com)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접수 기간: </a:t>
            </a:r>
            <a:r>
              <a:rPr lang="ko-KR" altLang="en-US" dirty="0" err="1"/>
              <a:t>상시접수</a:t>
            </a:r>
            <a:endParaRPr lang="ko-KR" altLang="en-US" dirty="0"/>
          </a:p>
          <a:p>
            <a:pPr>
              <a:lnSpc>
                <a:spcPct val="150000"/>
              </a:lnSpc>
            </a:pPr>
            <a:r>
              <a:rPr lang="ko-KR" altLang="en-US" dirty="0"/>
              <a:t>- 면접 일정: </a:t>
            </a:r>
            <a:r>
              <a:rPr lang="ko-KR" altLang="en-US" dirty="0" err="1"/>
              <a:t>면접자와</a:t>
            </a:r>
            <a:r>
              <a:rPr lang="ko-KR" altLang="en-US" dirty="0"/>
              <a:t> 협의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문의 : 031-8046-709</a:t>
            </a:r>
            <a:r>
              <a:rPr lang="en-US" altLang="ko-KR" dirty="0"/>
              <a:t>0 </a:t>
            </a:r>
            <a:r>
              <a:rPr lang="ko-KR" altLang="en-US" dirty="0"/>
              <a:t>/ 010-</a:t>
            </a:r>
            <a:r>
              <a:rPr lang="en-US" altLang="ko-KR" dirty="0"/>
              <a:t>6822</a:t>
            </a:r>
            <a:r>
              <a:rPr lang="ko-KR" altLang="en-US" dirty="0"/>
              <a:t>-</a:t>
            </a:r>
            <a:r>
              <a:rPr lang="en-US" altLang="ko-KR" dirty="0"/>
              <a:t>6420</a:t>
            </a:r>
            <a:r>
              <a:rPr lang="ko-KR" altLang="en-US" dirty="0"/>
              <a:t> 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1243504" y="15363879"/>
            <a:ext cx="7556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/>
              <a:t>복지안내</a:t>
            </a: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ko-KR" altLang="en-US" dirty="0"/>
              <a:t>- 기숙사 2인 1실 (사용료 월 2만원 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의, 식, 주 기본 제공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골프라운드 언제든지 가능 (근무 종료 후 </a:t>
            </a:r>
            <a:r>
              <a:rPr lang="ko-KR" altLang="en-US" dirty="0" err="1"/>
              <a:t>막팀</a:t>
            </a:r>
            <a:r>
              <a:rPr lang="ko-KR" altLang="en-US" dirty="0"/>
              <a:t> 뒤 라운드 가능)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월 5회 휴무 (월 조, 후출 1회 사용가능)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당번 </a:t>
            </a:r>
            <a:r>
              <a:rPr lang="ko-KR" altLang="en-US" dirty="0" err="1"/>
              <a:t>순번제</a:t>
            </a:r>
            <a:r>
              <a:rPr lang="ko-KR" altLang="en-US" dirty="0"/>
              <a:t> 진행,  </a:t>
            </a:r>
            <a:r>
              <a:rPr lang="ko-KR" altLang="en-US" dirty="0" err="1"/>
              <a:t>첫팀시간</a:t>
            </a:r>
            <a:r>
              <a:rPr lang="ko-KR" altLang="en-US" dirty="0"/>
              <a:t> 출근/2부 </a:t>
            </a:r>
            <a:r>
              <a:rPr lang="ko-KR" altLang="en-US" dirty="0" err="1"/>
              <a:t>막팀</a:t>
            </a:r>
            <a:r>
              <a:rPr lang="ko-KR" altLang="en-US" dirty="0"/>
              <a:t> 크로스 후 퇴근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배토 없음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포상제도 운영 (해외연수 / </a:t>
            </a:r>
            <a:r>
              <a:rPr lang="ko-KR" altLang="en-US" dirty="0" err="1"/>
              <a:t>우수조</a:t>
            </a:r>
            <a:r>
              <a:rPr lang="ko-KR" altLang="en-US" dirty="0"/>
              <a:t>, 우수캐디 월별/년 시상)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</a:t>
            </a:r>
            <a:r>
              <a:rPr lang="ko-KR" altLang="en-US" dirty="0" err="1"/>
              <a:t>수면실</a:t>
            </a:r>
            <a:r>
              <a:rPr lang="ko-KR" altLang="en-US" dirty="0"/>
              <a:t> 완비 (전신마사지기 / </a:t>
            </a:r>
            <a:r>
              <a:rPr lang="ko-KR" altLang="en-US" dirty="0" err="1"/>
              <a:t>발마사지기</a:t>
            </a:r>
            <a:r>
              <a:rPr lang="ko-KR" altLang="en-US" dirty="0"/>
              <a:t> 설치)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거리 측정기 지원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대기실 스크린골프 “VISION” 설치 (이용료 무료)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1121698" y="20359173"/>
            <a:ext cx="827098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/>
              <a:t>기타</a:t>
            </a: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ko-KR" altLang="en-US" dirty="0"/>
              <a:t>- 서류 합격자 외에는 별도 연락을 드리지 않는 점 양해 바랍니다.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합격자 외 서류는 즉시 폐기합니다.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- 제출된 서류에 허위 사실이 판명될 경우 합격 취소할 수 있습니다.</a:t>
            </a: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504" y="7851283"/>
            <a:ext cx="450000" cy="438750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504" y="11187068"/>
            <a:ext cx="450000" cy="438750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504" y="15497498"/>
            <a:ext cx="450000" cy="438750"/>
          </a:xfrm>
          <a:prstGeom prst="rect">
            <a:avLst/>
          </a:prstGeom>
        </p:spPr>
      </p:pic>
      <p:sp>
        <p:nvSpPr>
          <p:cNvPr id="23" name="직사각형 22"/>
          <p:cNvSpPr/>
          <p:nvPr/>
        </p:nvSpPr>
        <p:spPr>
          <a:xfrm>
            <a:off x="3357186" y="22573447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문의전화) 031-8046-709</a:t>
            </a:r>
            <a:r>
              <a:rPr lang="en-US" altLang="ko-KR" dirty="0"/>
              <a:t>0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3661660" y="22805089"/>
            <a:ext cx="2050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www.golfclubq.com</a:t>
            </a: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1850" y="24277030"/>
            <a:ext cx="697500" cy="81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5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331</Words>
  <Application>Microsoft Office PowerPoint</Application>
  <PresentationFormat>사용자 지정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흥섭</dc:creator>
  <cp:lastModifiedBy>태양 시티컨설</cp:lastModifiedBy>
  <cp:revision>8</cp:revision>
  <dcterms:created xsi:type="dcterms:W3CDTF">2022-02-22T05:38:07Z</dcterms:created>
  <dcterms:modified xsi:type="dcterms:W3CDTF">2022-05-11T05:01:14Z</dcterms:modified>
</cp:coreProperties>
</file>